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94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86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21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89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71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60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79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7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58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3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4ECC-AEF9-4C28-B70A-46377D02BF0C}" type="datetimeFigureOut">
              <a:rPr lang="ko-KR" altLang="en-US" smtClean="0"/>
              <a:t>2019-07-03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9373-98CD-4468-8DA1-981088D171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72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4861" r="64757" b="65695"/>
          <a:stretch/>
        </p:blipFill>
        <p:spPr>
          <a:xfrm>
            <a:off x="2275000" y="608027"/>
            <a:ext cx="2156751" cy="2304921"/>
          </a:xfrm>
          <a:prstGeom prst="ellipse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42639" r="49261" b="35694"/>
          <a:stretch/>
        </p:blipFill>
        <p:spPr>
          <a:xfrm>
            <a:off x="1282920" y="2912948"/>
            <a:ext cx="1984160" cy="2149506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7715" y="3239209"/>
            <a:ext cx="6886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CC3399"/>
                </a:solidFill>
                <a:latin typeface="수다공주" panose="02020603020101020101" pitchFamily="18" charset="-127"/>
                <a:ea typeface="수다공주" panose="02020603020101020101" pitchFamily="18" charset="-127"/>
              </a:rPr>
              <a:t>요술도장과</a:t>
            </a:r>
            <a:endParaRPr lang="en-US" altLang="ko-KR" sz="6000" dirty="0" smtClean="0">
              <a:solidFill>
                <a:srgbClr val="CC3399"/>
              </a:solidFill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6000" dirty="0" smtClean="0">
                <a:solidFill>
                  <a:srgbClr val="7030A0"/>
                </a:solidFill>
                <a:latin typeface="수다공주" panose="02020603020101020101" pitchFamily="18" charset="-127"/>
                <a:ea typeface="수다공주" panose="02020603020101020101" pitchFamily="18" charset="-127"/>
              </a:rPr>
              <a:t>훌륭한 마음날씨 스티커</a:t>
            </a:r>
            <a:endParaRPr lang="ko-KR" altLang="en-US" sz="6000" dirty="0">
              <a:solidFill>
                <a:srgbClr val="7030A0"/>
              </a:solidFill>
              <a:latin typeface="수다공주" panose="02020603020101020101" pitchFamily="18" charset="-127"/>
              <a:ea typeface="수다공주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7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34013"/>
            <a:ext cx="55435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마음나라 사람들은 </a:t>
            </a:r>
            <a:endParaRPr lang="en-US" altLang="ko-KR" sz="14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요술 도장을 가지고 있지요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이 요술 도장을 찍으면 스티커가 붙어요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endParaRPr lang="en-US" altLang="ko-KR" sz="14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endParaRPr lang="en-US" altLang="ko-KR" sz="14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마음날씨에 따라 이 요술도장을 찍으면</a:t>
            </a:r>
            <a:endParaRPr lang="en-US" altLang="ko-KR" sz="14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마음이 훌륭하게 챙겨지지요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이래서 이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’</a:t>
            </a:r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요술도장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’</a:t>
            </a:r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을 </a:t>
            </a:r>
            <a:endParaRPr lang="en-US" altLang="ko-KR" sz="14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‘</a:t>
            </a:r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훌륭한 마음날씨 스티커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＇</a:t>
            </a:r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라 부르기도 하지요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endParaRPr lang="en-US" altLang="ko-KR" sz="14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endParaRPr lang="en-US" altLang="ko-KR" sz="14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이 요술도장을 찍어 마음날씨</a:t>
            </a:r>
            <a:endParaRPr lang="en-US" altLang="ko-KR" sz="14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스티커를 붙이면 정신이 번쩍번쩍 </a:t>
            </a:r>
            <a:endParaRPr lang="en-US" altLang="ko-KR" sz="14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마음이 초롱초롱 해져요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항상 맑게 깨어 있지요</a:t>
            </a:r>
            <a:r>
              <a:rPr lang="en-US" altLang="ko-KR" sz="14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32" y="114300"/>
            <a:ext cx="8174468" cy="57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64" y="625627"/>
            <a:ext cx="8040186" cy="5580878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122739" y="3811012"/>
            <a:ext cx="3763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그런데 마음나라 사람들도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이 요술 도장을 챙기지 못하면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,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해가 뜨면 더워서 싫다고 하고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비가 오면 축축하다 짜증을 내지요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endParaRPr lang="en-US" altLang="ko-KR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그러나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,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마음날씨에 따라 이 요술도장을 찍어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마음날씨 스티커를 붙이면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해가 쨍쨍하면 맑아서 좋고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비가 오면 차분해지니 좋다 하지요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어떠한 마음날씨에도 마음을 훌륭하게 쓰지요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그래서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,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마음나라 사람들은 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요술도장을 항상 챙기고 다니지요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8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64" y="0"/>
            <a:ext cx="7024748" cy="6858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0" y="5042118"/>
            <a:ext cx="5547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마음날씨도 하늘날씨처럼 변덕스러워요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맑았다가 흐려지고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,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해가 쨍쨍하다가 천둥이 치고 비가 쏟아지듯이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좋다가도 싫기도 하고 기쁘다가 짜증을 내기도 하지요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이렇게 마음이 흔들리면 훌륭한 마음날씨 스티커를 붙이세요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요술 도장을 찍어 마음날씨에 훌륭한 스티커를 붙이세요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마음이 어두워지면 훌륭한 마음날씨 스티커를 붙여요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그러면 마음날씨가 변덕을 부리는 순간 그 마음을 </a:t>
            </a:r>
            <a:r>
              <a:rPr lang="ko-KR" altLang="en-US" sz="1600" dirty="0" err="1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살펴볼수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 있지요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  <a:endParaRPr lang="ko-KR" altLang="en-US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3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092" y="-1"/>
            <a:ext cx="9236172" cy="6111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1748" y="4786252"/>
            <a:ext cx="5308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마음나라 사람들은 감정을 미워하지 않아요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감정의 구름이 밀려오면 먼저 마음하늘로 올라가지요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그리고서 감정이 마음하늘에서 잘 놀다가 가도록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살펴보지요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아기를 자유롭고 활발하게 놀게 하되 위태한 곳만 가지 않도록 하듯이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마음에 찾아온 감정을 아기 돌보듯이 보살피지요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endParaRPr lang="en-US" altLang="ko-KR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감정이 충분히 쉬었다 가도록 쉼터가 되어주지요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  <a:endParaRPr lang="ko-KR" altLang="en-US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54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0" y="-185195"/>
            <a:ext cx="9435500" cy="6639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689" y="5469509"/>
            <a:ext cx="4937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기쁜 감정이 찾아오면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기뿐 마음이 마음하늘에서 잘 놀 수 있도록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가만히 지켜보고 살펴보지요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놀이터가 되어 주지요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그러면 기쁜 감정이 덩실덩실 마음하늘에서 춤을 추다가 떠나지요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  <a:endParaRPr lang="ko-KR" altLang="en-US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1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14016" r="6589" b="7322"/>
          <a:stretch/>
        </p:blipFill>
        <p:spPr>
          <a:xfrm>
            <a:off x="1284790" y="275104"/>
            <a:ext cx="10532961" cy="6000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872" y="5488209"/>
            <a:ext cx="512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이렇게 마음나라 사람들은 훌륭한 마음날씨 스티커를 챙겨서 </a:t>
            </a:r>
            <a:endParaRPr lang="en-US" altLang="ko-KR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슬픈 감정이 밀려오면 슬픔을 보살피는 마음날씨 스티커를 붙여요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기쁜 감성이 밀려오면 기쁨을 살펴보는 마음날씨 스티커를 붙이지요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그래서 감정이 충분히 노닐다 가도록 하지요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  <a:endParaRPr lang="ko-KR" altLang="en-US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40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4253" r="2475" b="7102"/>
          <a:stretch/>
        </p:blipFill>
        <p:spPr>
          <a:xfrm>
            <a:off x="2731588" y="75542"/>
            <a:ext cx="9460412" cy="5798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57233"/>
            <a:ext cx="4527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그렇다고 마음하늘은 감정에 물들지는 않지요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하늘에 구름이 아무리 끼어도 하늘이 구름에 물들지 않듯이</a:t>
            </a:r>
            <a:endParaRPr lang="en-US" altLang="ko-KR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마음하늘도 감정에 물들지 않지요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텅 비어 깨끗해요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endParaRPr lang="en-US" altLang="ko-KR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기쁠 때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,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슬플 때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,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짜증날 때</a:t>
            </a:r>
            <a:endParaRPr lang="en-US" altLang="ko-KR" sz="1600" dirty="0" smtClean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요술 도장을 찍어 훌륭한 마음날씨 스티커를 붙여 봐요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마음이 편안해지고 밝아져요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 </a:t>
            </a:r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화창해지지요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마음나라에는</a:t>
            </a:r>
            <a:endParaRPr lang="en-US" altLang="ko-KR" sz="1600" dirty="0">
              <a:latin typeface="수다공주" panose="02020603020101020101" pitchFamily="18" charset="-127"/>
              <a:ea typeface="수다공주" panose="02020603020101020101" pitchFamily="18" charset="-127"/>
            </a:endParaRP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훌륭한 마음날씨 스티커가 있어요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요술 도장을 찍어 이 스티커를 붙이면 행복해져요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  <a:p>
            <a:r>
              <a:rPr lang="ko-KR" altLang="en-US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마음나라가 행복나라가 되지요</a:t>
            </a:r>
            <a:r>
              <a:rPr lang="en-US" altLang="ko-KR" sz="1600" dirty="0" smtClean="0">
                <a:latin typeface="수다공주" panose="02020603020101020101" pitchFamily="18" charset="-127"/>
                <a:ea typeface="수다공주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5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336</Words>
  <Application>Microsoft Office PowerPoint</Application>
  <PresentationFormat>와이드스크린</PresentationFormat>
  <Paragraphs>63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수다공주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KOREA</dc:creator>
  <cp:lastModifiedBy>KOREA</cp:lastModifiedBy>
  <cp:revision>7</cp:revision>
  <dcterms:created xsi:type="dcterms:W3CDTF">2019-07-03T04:38:23Z</dcterms:created>
  <dcterms:modified xsi:type="dcterms:W3CDTF">2019-07-03T05:32:35Z</dcterms:modified>
</cp:coreProperties>
</file>